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0" r:id="rId4"/>
    <p:sldId id="278" r:id="rId5"/>
    <p:sldId id="262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63" r:id="rId16"/>
    <p:sldId id="264" r:id="rId17"/>
    <p:sldId id="265" r:id="rId18"/>
    <p:sldId id="266" r:id="rId19"/>
    <p:sldId id="267" r:id="rId20"/>
    <p:sldId id="268" r:id="rId21"/>
  </p:sldIdLst>
  <p:sldSz cx="9144000" cy="6858000" type="screen4x3"/>
  <p:notesSz cx="7099300" cy="102346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49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75" autoAdjust="0"/>
    <p:restoredTop sz="94660"/>
  </p:normalViewPr>
  <p:slideViewPr>
    <p:cSldViewPr>
      <p:cViewPr varScale="1">
        <p:scale>
          <a:sx n="56" d="100"/>
          <a:sy n="56" d="100"/>
        </p:scale>
        <p:origin x="-9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2796" y="-108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D580D9E9-E6FE-445D-B3AA-1BD4830E91E0}" type="datetimeFigureOut">
              <a:rPr lang="pt-BR" smtClean="0"/>
              <a:pPr/>
              <a:t>22/05/13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673EF3B4-F027-4CD8-8BF1-A5BCA871288B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5640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3EF3B4-F027-4CD8-8BF1-A5BCA871288B}" type="slidenum">
              <a:rPr lang="pt-BR" smtClean="0"/>
              <a:pPr/>
              <a:t>1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capa_slide_una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8" y="4763"/>
            <a:ext cx="9140825" cy="6848475"/>
          </a:xfrm>
          <a:prstGeom prst="rect">
            <a:avLst/>
          </a:prstGeom>
          <a:noFill/>
        </p:spPr>
      </p:pic>
      <p:sp>
        <p:nvSpPr>
          <p:cNvPr id="9" name="Text Box 9"/>
          <p:cNvSpPr txBox="1">
            <a:spLocks noChangeArrowheads="1"/>
          </p:cNvSpPr>
          <p:nvPr userDrawn="1"/>
        </p:nvSpPr>
        <p:spPr bwMode="auto">
          <a:xfrm>
            <a:off x="3428992" y="5286388"/>
            <a:ext cx="5545137" cy="733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pt-BR" b="1" dirty="0" smtClean="0">
                <a:latin typeface="Verdana" pitchFamily="34" charset="0"/>
              </a:rPr>
              <a:t>Auditoria e</a:t>
            </a:r>
            <a:r>
              <a:rPr lang="pt-BR" b="1" baseline="0" dirty="0" smtClean="0">
                <a:latin typeface="Verdana" pitchFamily="34" charset="0"/>
              </a:rPr>
              <a:t> Qualidade de Sistemas</a:t>
            </a:r>
            <a:endParaRPr lang="pt-BR" b="1" dirty="0">
              <a:latin typeface="Verdana" pitchFamily="34" charset="0"/>
            </a:endParaRPr>
          </a:p>
          <a:p>
            <a:pPr algn="ctr">
              <a:spcBef>
                <a:spcPct val="50000"/>
              </a:spcBef>
            </a:pPr>
            <a:r>
              <a:rPr lang="pt-BR" sz="1600" dirty="0" smtClean="0">
                <a:latin typeface="Verdana" pitchFamily="34" charset="0"/>
              </a:rPr>
              <a:t>Prof.</a:t>
            </a:r>
            <a:r>
              <a:rPr lang="pt-BR" sz="1600" baseline="0" dirty="0" smtClean="0">
                <a:latin typeface="Verdana" pitchFamily="34" charset="0"/>
              </a:rPr>
              <a:t> Edgard Davidson C. Cardoso</a:t>
            </a:r>
            <a:endParaRPr lang="pt-BR" sz="1600" dirty="0">
              <a:latin typeface="Verdana" pitchFamily="34" charset="0"/>
            </a:endParaRPr>
          </a:p>
        </p:txBody>
      </p:sp>
      <p:sp>
        <p:nvSpPr>
          <p:cNvPr id="30" name="Espaço Reservado para Rodapé 2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pt-BR" smtClean="0"/>
              <a:t>Prof. Edgard Davidosn C. Cardoso </a:t>
            </a:r>
            <a:endParaRPr lang="pt-BR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Edgard Davidson C. Cardoso</a:t>
            </a:r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Edgard Davidson C. Cardoso</a:t>
            </a:r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43443"/>
          </a:xfr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 dirty="0"/>
          </a:p>
        </p:txBody>
      </p:sp>
      <p:sp>
        <p:nvSpPr>
          <p:cNvPr id="7" name="Espaço Reservado para Data 3"/>
          <p:cNvSpPr txBox="1">
            <a:spLocks/>
          </p:cNvSpPr>
          <p:nvPr userDrawn="1"/>
        </p:nvSpPr>
        <p:spPr>
          <a:xfrm>
            <a:off x="428596" y="6350023"/>
            <a:ext cx="28894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4494D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Prof. Edgard Davidson C. Cardoso</a:t>
            </a:r>
          </a:p>
        </p:txBody>
      </p:sp>
      <p:sp>
        <p:nvSpPr>
          <p:cNvPr id="18" name="Título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Edgard Davidson C. Cardoso</a:t>
            </a:r>
            <a:endParaRPr lang="pt-BR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Edgard Davidson C. Cardoso</a:t>
            </a:r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Edgard Davidson C. Cardoso</a:t>
            </a:r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Edgard Davidson C. Cardoso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7715272" y="6286520"/>
            <a:ext cx="990592" cy="365125"/>
          </a:xfrm>
          <a:prstGeom prst="rect">
            <a:avLst/>
          </a:prstGeom>
        </p:spPr>
        <p:txBody>
          <a:bodyPr/>
          <a:lstStyle/>
          <a:p>
            <a:fld id="{9A876F49-A3ED-4F7B-BFA7-DF8AFBBA5E1F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Edgard Davidson C. Cardoso</a:t>
            </a:r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Edgard Davidson C. Cardoso</a:t>
            </a:r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Edgard Davidson C. Cardoso</a:t>
            </a:r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857250" cy="419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577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 smtClean="0"/>
              <a:t>Clique para editar os estilos do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28596" y="642146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44494D"/>
                </a:solidFill>
              </a:defRPr>
            </a:lvl1pPr>
          </a:lstStyle>
          <a:p>
            <a:r>
              <a:rPr lang="pt-BR" dirty="0" smtClean="0"/>
              <a:t>Prof. Edgard Davidson C. Cardoso </a:t>
            </a:r>
            <a:endParaRPr lang="pt-B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8108614" y="6370639"/>
            <a:ext cx="1035418" cy="487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Espaço Reservado para Rodapé 4"/>
          <p:cNvSpPr txBox="1">
            <a:spLocks/>
          </p:cNvSpPr>
          <p:nvPr/>
        </p:nvSpPr>
        <p:spPr>
          <a:xfrm>
            <a:off x="428596" y="642146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1200" cap="none" spc="0" normalizeH="0" baseline="0" noProof="0" dirty="0" smtClean="0">
              <a:ln>
                <a:noFill/>
              </a:ln>
              <a:solidFill>
                <a:srgbClr val="44494D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xmlns:p14="http://schemas.microsoft.com/office/powerpoint/2010/main"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44494D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rgbClr val="44494D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rgbClr val="44494D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44494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44494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44494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129" b="1412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NetBeans</a:t>
            </a:r>
            <a:r>
              <a:rPr lang="en-US" dirty="0"/>
              <a:t> Profiler</a:t>
            </a:r>
          </a:p>
        </p:txBody>
      </p:sp>
    </p:spTree>
    <p:extLst>
      <p:ext uri="{BB962C8B-B14F-4D97-AF65-F5344CB8AC3E}">
        <p14:creationId xmlns:p14="http://schemas.microsoft.com/office/powerpoint/2010/main" val="2977318177"/>
      </p:ext>
    </p:extLst>
  </p:cSld>
  <p:clrMapOvr>
    <a:masterClrMapping/>
  </p:clrMapOvr>
  <p:transition xmlns:p14="http://schemas.microsoft.com/office/powerpoint/2010/main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129" b="1412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</a:t>
            </a:r>
            <a:r>
              <a:rPr lang="en-US" dirty="0"/>
              <a:t>Profiler</a:t>
            </a:r>
          </a:p>
        </p:txBody>
      </p:sp>
    </p:spTree>
    <p:extLst>
      <p:ext uri="{BB962C8B-B14F-4D97-AF65-F5344CB8AC3E}">
        <p14:creationId xmlns:p14="http://schemas.microsoft.com/office/powerpoint/2010/main" val="891981373"/>
      </p:ext>
    </p:extLst>
  </p:cSld>
  <p:clrMapOvr>
    <a:masterClrMapping/>
  </p:clrMapOvr>
  <p:transition xmlns:p14="http://schemas.microsoft.com/office/powerpoint/2010/main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</a:t>
            </a:r>
            <a:r>
              <a:rPr lang="en-US" dirty="0"/>
              <a:t>Profiler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196752"/>
            <a:ext cx="8047351" cy="619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462322"/>
      </p:ext>
    </p:extLst>
  </p:cSld>
  <p:clrMapOvr>
    <a:masterClrMapping/>
  </p:clrMapOvr>
  <p:transition xmlns:p14="http://schemas.microsoft.com/office/powerpoint/2010/main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129" b="14129"/>
          <a:stretch>
            <a:fillRect/>
          </a:stretch>
        </p:blipFill>
        <p:spPr>
          <a:xfrm>
            <a:off x="457200" y="1600200"/>
            <a:ext cx="8229600" cy="45434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</a:t>
            </a:r>
            <a:r>
              <a:rPr lang="en-US" dirty="0"/>
              <a:t>Profiler</a:t>
            </a:r>
          </a:p>
        </p:txBody>
      </p:sp>
    </p:spTree>
    <p:extLst>
      <p:ext uri="{BB962C8B-B14F-4D97-AF65-F5344CB8AC3E}">
        <p14:creationId xmlns:p14="http://schemas.microsoft.com/office/powerpoint/2010/main" val="330068838"/>
      </p:ext>
    </p:extLst>
  </p:cSld>
  <p:clrMapOvr>
    <a:masterClrMapping/>
  </p:clrMapOvr>
  <p:transition xmlns:p14="http://schemas.microsoft.com/office/powerpoint/2010/main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129" b="1412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</a:t>
            </a:r>
            <a:r>
              <a:rPr lang="en-US" dirty="0"/>
              <a:t>Profiler</a:t>
            </a:r>
          </a:p>
        </p:txBody>
      </p:sp>
    </p:spTree>
    <p:extLst>
      <p:ext uri="{BB962C8B-B14F-4D97-AF65-F5344CB8AC3E}">
        <p14:creationId xmlns:p14="http://schemas.microsoft.com/office/powerpoint/2010/main" val="2761200813"/>
      </p:ext>
    </p:extLst>
  </p:cSld>
  <p:clrMapOvr>
    <a:masterClrMapping/>
  </p:clrMapOvr>
  <p:transition xmlns:p14="http://schemas.microsoft.com/office/powerpoint/2010/main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6491064" cy="4543443"/>
          </a:xfrm>
        </p:spPr>
        <p:txBody>
          <a:bodyPr/>
          <a:lstStyle/>
          <a:p>
            <a:r>
              <a:rPr lang="pt-BR" dirty="0"/>
              <a:t>Funcionalidades </a:t>
            </a:r>
            <a:r>
              <a:rPr lang="pt-BR" dirty="0" err="1"/>
              <a:t>compleas</a:t>
            </a:r>
            <a:r>
              <a:rPr lang="pt-BR" dirty="0"/>
              <a:t> de Java </a:t>
            </a:r>
            <a:r>
              <a:rPr lang="pt-BR" dirty="0" err="1"/>
              <a:t>profiler</a:t>
            </a:r>
            <a:endParaRPr lang="pt-BR" dirty="0"/>
          </a:p>
          <a:p>
            <a:pPr lvl="1"/>
            <a:r>
              <a:rPr lang="pt-BR" dirty="0"/>
              <a:t>Monitoramento da aplicação (Threads, VM Telemetria)</a:t>
            </a:r>
          </a:p>
          <a:p>
            <a:pPr lvl="1"/>
            <a:r>
              <a:rPr lang="da-DK" dirty="0"/>
              <a:t>Profiling de performance (CPU)</a:t>
            </a:r>
          </a:p>
          <a:p>
            <a:pPr lvl="1"/>
            <a:r>
              <a:rPr lang="pt-BR" dirty="0" err="1"/>
              <a:t>Profiling</a:t>
            </a:r>
            <a:r>
              <a:rPr lang="pt-BR" dirty="0"/>
              <a:t> de memória, </a:t>
            </a:r>
          </a:p>
          <a:p>
            <a:pPr lvl="1"/>
            <a:r>
              <a:rPr lang="pt-BR" dirty="0"/>
              <a:t>Detecção de </a:t>
            </a:r>
            <a:r>
              <a:rPr lang="pt-BR" dirty="0" err="1"/>
              <a:t>Memory</a:t>
            </a:r>
            <a:r>
              <a:rPr lang="pt-BR" dirty="0"/>
              <a:t> </a:t>
            </a:r>
            <a:r>
              <a:rPr lang="pt-BR" dirty="0" err="1"/>
              <a:t>Leaks</a:t>
            </a:r>
            <a:endParaRPr lang="pt-BR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6923112" cy="1143000"/>
          </a:xfrm>
        </p:spPr>
        <p:txBody>
          <a:bodyPr/>
          <a:lstStyle/>
          <a:p>
            <a:r>
              <a:rPr lang="tr-TR" dirty="0" err="1"/>
              <a:t>NetBeans</a:t>
            </a:r>
            <a:r>
              <a:rPr lang="tr-TR" dirty="0"/>
              <a:t> Profiler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495" y="1805"/>
            <a:ext cx="25980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38263"/>
      </p:ext>
    </p:extLst>
  </p:cSld>
  <p:clrMapOvr>
    <a:masterClrMapping/>
  </p:clrMapOvr>
  <p:transition xmlns:p14="http://schemas.microsoft.com/office/powerpoint/2010/main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Arquitetura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721873"/>
            <a:ext cx="7296873" cy="422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57242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5482952" cy="4543443"/>
          </a:xfrm>
        </p:spPr>
        <p:txBody>
          <a:bodyPr/>
          <a:lstStyle/>
          <a:p>
            <a:r>
              <a:rPr lang="pt-BR" dirty="0"/>
              <a:t>Linha do tempo de </a:t>
            </a:r>
            <a:r>
              <a:rPr lang="pt-BR" dirty="0" smtClean="0"/>
              <a:t>Threads</a:t>
            </a:r>
          </a:p>
          <a:p>
            <a:pPr lvl="1"/>
            <a:r>
              <a:rPr lang="en-US" dirty="0" smtClean="0"/>
              <a:t>Nome </a:t>
            </a:r>
            <a:r>
              <a:rPr lang="en-US" dirty="0"/>
              <a:t>da Thread, </a:t>
            </a:r>
            <a:r>
              <a:rPr lang="en-US" dirty="0" err="1" smtClean="0"/>
              <a:t>classe</a:t>
            </a:r>
            <a:endParaRPr lang="en-US" dirty="0"/>
          </a:p>
          <a:p>
            <a:pPr lvl="1"/>
            <a:r>
              <a:rPr lang="pt-BR" dirty="0" smtClean="0"/>
              <a:t>Status </a:t>
            </a:r>
            <a:r>
              <a:rPr lang="pt-BR" dirty="0"/>
              <a:t>da Thread no tempo</a:t>
            </a:r>
          </a:p>
          <a:p>
            <a:r>
              <a:rPr lang="pt-BR" dirty="0"/>
              <a:t>Detalhes da </a:t>
            </a:r>
            <a:r>
              <a:rPr lang="pt-BR" dirty="0" smtClean="0"/>
              <a:t>Thread</a:t>
            </a:r>
          </a:p>
          <a:p>
            <a:pPr lvl="1"/>
            <a:r>
              <a:rPr lang="pt-BR" dirty="0" smtClean="0"/>
              <a:t>Estatística </a:t>
            </a:r>
            <a:r>
              <a:rPr lang="pt-BR" dirty="0"/>
              <a:t>de </a:t>
            </a:r>
            <a:r>
              <a:rPr lang="pt-BR" dirty="0" smtClean="0"/>
              <a:t>Atividade</a:t>
            </a:r>
          </a:p>
          <a:p>
            <a:pPr lvl="1"/>
            <a:r>
              <a:rPr lang="es-ES_tradnl" dirty="0" err="1" smtClean="0"/>
              <a:t>Timestamp</a:t>
            </a:r>
            <a:r>
              <a:rPr lang="es-ES_tradnl" dirty="0" smtClean="0"/>
              <a:t> </a:t>
            </a:r>
            <a:r>
              <a:rPr lang="es-ES_tradnl" dirty="0"/>
              <a:t>para cada </a:t>
            </a:r>
            <a:r>
              <a:rPr lang="es-ES_tradnl" dirty="0" smtClean="0"/>
              <a:t>estado</a:t>
            </a:r>
          </a:p>
          <a:p>
            <a:pPr lvl="1"/>
            <a:r>
              <a:rPr lang="pt-BR" dirty="0" smtClean="0"/>
              <a:t>Descrição </a:t>
            </a:r>
            <a:r>
              <a:rPr lang="pt-BR" dirty="0"/>
              <a:t>de threads de </a:t>
            </a:r>
            <a:r>
              <a:rPr lang="pt-BR" dirty="0" err="1"/>
              <a:t>systema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5626968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Monitoramento</a:t>
            </a:r>
            <a:r>
              <a:rPr lang="en-US" dirty="0" smtClean="0"/>
              <a:t> de Threads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0152" y="188640"/>
            <a:ext cx="3036814" cy="29523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4057" y="3212976"/>
            <a:ext cx="3218339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7818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Visualização da telemetria da máquina </a:t>
            </a:r>
            <a:r>
              <a:rPr lang="pt-BR" dirty="0" smtClean="0"/>
              <a:t>virtual</a:t>
            </a:r>
          </a:p>
          <a:p>
            <a:pPr lvl="1"/>
            <a:r>
              <a:rPr lang="en-US" dirty="0" smtClean="0"/>
              <a:t>Heap </a:t>
            </a:r>
            <a:r>
              <a:rPr lang="en-US" dirty="0" err="1"/>
              <a:t>alocada</a:t>
            </a:r>
            <a:r>
              <a:rPr lang="en-US" dirty="0"/>
              <a:t>, heap </a:t>
            </a:r>
            <a:r>
              <a:rPr lang="en-US" dirty="0" err="1" smtClean="0"/>
              <a:t>usada</a:t>
            </a:r>
            <a:endParaRPr lang="en-US" dirty="0"/>
          </a:p>
          <a:p>
            <a:pPr lvl="1"/>
            <a:r>
              <a:rPr lang="es-ES_tradnl" dirty="0" smtClean="0"/>
              <a:t>Número </a:t>
            </a:r>
            <a:r>
              <a:rPr lang="es-ES_tradnl" dirty="0"/>
              <a:t>de </a:t>
            </a:r>
            <a:r>
              <a:rPr lang="es-ES_tradnl" dirty="0" err="1"/>
              <a:t>Threads</a:t>
            </a:r>
            <a:r>
              <a:rPr lang="es-ES_tradnl" dirty="0"/>
              <a:t> </a:t>
            </a:r>
            <a:r>
              <a:rPr lang="es-ES_tradnl" dirty="0" err="1"/>
              <a:t>executando</a:t>
            </a:r>
            <a:r>
              <a:rPr lang="es-ES_tradnl" dirty="0"/>
              <a:t> </a:t>
            </a:r>
            <a:r>
              <a:rPr lang="es-ES_tradnl" dirty="0" err="1"/>
              <a:t>na</a:t>
            </a:r>
            <a:r>
              <a:rPr lang="es-ES_tradnl" dirty="0"/>
              <a:t> </a:t>
            </a:r>
            <a:r>
              <a:rPr lang="es-ES_tradnl" dirty="0" smtClean="0"/>
              <a:t>VM</a:t>
            </a:r>
          </a:p>
          <a:p>
            <a:pPr lvl="1"/>
            <a:r>
              <a:rPr lang="pt-BR" dirty="0" smtClean="0"/>
              <a:t>Tempo </a:t>
            </a:r>
            <a:r>
              <a:rPr lang="pt-BR" dirty="0"/>
              <a:t>relativo gasto pelo </a:t>
            </a:r>
            <a:r>
              <a:rPr lang="pt-BR" dirty="0" err="1"/>
              <a:t>garbage</a:t>
            </a:r>
            <a:r>
              <a:rPr lang="pt-BR" dirty="0"/>
              <a:t> </a:t>
            </a:r>
            <a:r>
              <a:rPr lang="pt-BR" dirty="0" err="1" smtClean="0"/>
              <a:t>collection</a:t>
            </a:r>
            <a:endParaRPr lang="pt-BR" dirty="0"/>
          </a:p>
          <a:p>
            <a:pPr lvl="1"/>
            <a:r>
              <a:rPr lang="pt-BR" dirty="0" smtClean="0"/>
              <a:t>Geração </a:t>
            </a:r>
            <a:r>
              <a:rPr lang="pt-BR" dirty="0"/>
              <a:t>de métricas de detecção de </a:t>
            </a:r>
            <a:r>
              <a:rPr lang="pt-BR" dirty="0" err="1"/>
              <a:t>memory</a:t>
            </a:r>
            <a:r>
              <a:rPr lang="pt-BR" dirty="0"/>
              <a:t> </a:t>
            </a:r>
            <a:r>
              <a:rPr lang="pt-BR" dirty="0" err="1"/>
              <a:t>leak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Monitoramento de Telemetria da VM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649" y="4509120"/>
            <a:ext cx="9144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67120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3970784" cy="4543443"/>
          </a:xfrm>
        </p:spPr>
        <p:txBody>
          <a:bodyPr/>
          <a:lstStyle/>
          <a:p>
            <a:r>
              <a:rPr lang="pt-BR" dirty="0" err="1"/>
              <a:t>Profiling</a:t>
            </a:r>
            <a:r>
              <a:rPr lang="pt-BR" dirty="0"/>
              <a:t> da aplicação ou parte da aplicação</a:t>
            </a:r>
          </a:p>
          <a:p>
            <a:r>
              <a:rPr lang="es-ES_tradnl" dirty="0"/>
              <a:t>Tempo gasto por cada método</a:t>
            </a:r>
          </a:p>
          <a:p>
            <a:r>
              <a:rPr lang="hr-HR" dirty="0"/>
              <a:t>CPU snapshots</a:t>
            </a:r>
          </a:p>
          <a:p>
            <a:r>
              <a:rPr lang="ro-RO" dirty="0"/>
              <a:t>Back Traces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CPU Profiling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1556792"/>
            <a:ext cx="5006470" cy="471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340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Profiler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Qualidade de Sistemas</a:t>
            </a:r>
            <a:endParaRPr lang="pt-BR" dirty="0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3610744" cy="4543443"/>
          </a:xfrm>
        </p:spPr>
        <p:txBody>
          <a:bodyPr>
            <a:normAutofit/>
          </a:bodyPr>
          <a:lstStyle/>
          <a:p>
            <a:r>
              <a:rPr lang="pt-BR" dirty="0"/>
              <a:t>rastreamento de alocações e vida de objetos</a:t>
            </a:r>
          </a:p>
          <a:p>
            <a:r>
              <a:rPr lang="pt-BR" dirty="0"/>
              <a:t>rastreamentos de todos objetos</a:t>
            </a:r>
          </a:p>
          <a:p>
            <a:r>
              <a:rPr lang="pt-BR" dirty="0"/>
              <a:t>Gravação de </a:t>
            </a:r>
            <a:r>
              <a:rPr lang="pt-BR" dirty="0" err="1"/>
              <a:t>stack</a:t>
            </a:r>
            <a:r>
              <a:rPr lang="pt-BR" dirty="0"/>
              <a:t> traces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 de </a:t>
            </a:r>
            <a:r>
              <a:rPr lang="en-US" dirty="0" err="1" smtClean="0"/>
              <a:t>Memória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857" y="1628800"/>
            <a:ext cx="4941645" cy="465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663572"/>
      </p:ext>
    </p:extLst>
  </p:cSld>
  <p:clrMapOvr>
    <a:masterClrMapping/>
  </p:clrMapOvr>
  <p:transition xmlns:p14="http://schemas.microsoft.com/office/powerpoint/2010/main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Problemas</a:t>
            </a:r>
            <a:r>
              <a:rPr lang="en-US" dirty="0" smtClean="0"/>
              <a:t> </a:t>
            </a:r>
            <a:r>
              <a:rPr lang="en-US" dirty="0" err="1" smtClean="0"/>
              <a:t>Comuns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</a:t>
            </a:r>
            <a:r>
              <a:rPr lang="en-US" dirty="0" err="1" smtClean="0"/>
              <a:t>seu</a:t>
            </a:r>
            <a:r>
              <a:rPr lang="en-US" dirty="0" smtClean="0"/>
              <a:t> </a:t>
            </a:r>
            <a:r>
              <a:rPr lang="en-US" dirty="0" err="1" smtClean="0"/>
              <a:t>projeto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Identificar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está</a:t>
            </a:r>
            <a:r>
              <a:rPr lang="en-US" dirty="0" smtClean="0"/>
              <a:t> o </a:t>
            </a:r>
            <a:r>
              <a:rPr lang="en-US" dirty="0" err="1" smtClean="0"/>
              <a:t>consumo</a:t>
            </a:r>
            <a:r>
              <a:rPr lang="en-US" dirty="0" smtClean="0"/>
              <a:t> de </a:t>
            </a:r>
            <a:r>
              <a:rPr lang="en-US" dirty="0" err="1" smtClean="0"/>
              <a:t>memória</a:t>
            </a:r>
            <a:endParaRPr lang="en-US" dirty="0" smtClean="0"/>
          </a:p>
          <a:p>
            <a:pPr lvl="1"/>
            <a:r>
              <a:rPr lang="en-US" dirty="0" err="1" smtClean="0"/>
              <a:t>Identificar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está</a:t>
            </a:r>
            <a:r>
              <a:rPr lang="en-US" dirty="0" smtClean="0"/>
              <a:t> o </a:t>
            </a:r>
            <a:r>
              <a:rPr lang="en-US" dirty="0" err="1" smtClean="0"/>
              <a:t>consumo</a:t>
            </a:r>
            <a:r>
              <a:rPr lang="en-US" dirty="0" smtClean="0"/>
              <a:t> do </a:t>
            </a:r>
            <a:r>
              <a:rPr lang="en-US" dirty="0" err="1" smtClean="0"/>
              <a:t>processador</a:t>
            </a:r>
            <a:endParaRPr lang="en-US" dirty="0" smtClean="0"/>
          </a:p>
          <a:p>
            <a:pPr lvl="1"/>
            <a:r>
              <a:rPr lang="en-US" dirty="0" err="1" smtClean="0"/>
              <a:t>Identificar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está</a:t>
            </a:r>
            <a:r>
              <a:rPr lang="en-US" dirty="0" smtClean="0"/>
              <a:t> o </a:t>
            </a:r>
            <a:r>
              <a:rPr lang="en-US" dirty="0" err="1" smtClean="0"/>
              <a:t>comportamentos</a:t>
            </a:r>
            <a:r>
              <a:rPr lang="en-US" dirty="0" smtClean="0"/>
              <a:t> das threads</a:t>
            </a:r>
          </a:p>
        </p:txBody>
      </p:sp>
    </p:spTree>
    <p:extLst>
      <p:ext uri="{BB962C8B-B14F-4D97-AF65-F5344CB8AC3E}">
        <p14:creationId xmlns:p14="http://schemas.microsoft.com/office/powerpoint/2010/main" val="2719904985"/>
      </p:ext>
    </p:extLst>
  </p:cSld>
  <p:clrMapOvr>
    <a:masterClrMapping/>
  </p:clrMapOvr>
  <p:transition xmlns:p14="http://schemas.microsoft.com/office/powerpoint/2010/main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Profiler</a:t>
            </a:r>
          </a:p>
          <a:p>
            <a:r>
              <a:rPr lang="en-US" dirty="0" err="1" smtClean="0"/>
              <a:t>Jboss</a:t>
            </a:r>
            <a:r>
              <a:rPr lang="en-US" dirty="0" smtClean="0"/>
              <a:t> Profiler</a:t>
            </a:r>
          </a:p>
          <a:p>
            <a:r>
              <a:rPr lang="en-US" dirty="0" err="1" smtClean="0"/>
              <a:t>Jprofiler</a:t>
            </a:r>
            <a:endParaRPr lang="en-US" dirty="0" smtClean="0"/>
          </a:p>
          <a:p>
            <a:r>
              <a:rPr lang="en-US" dirty="0" err="1" smtClean="0"/>
              <a:t>Yourkit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Ferramentas</a:t>
            </a:r>
            <a:r>
              <a:rPr lang="en-US" dirty="0" smtClean="0"/>
              <a:t> de Profiling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8090"/>
      </p:ext>
    </p:extLst>
  </p:cSld>
  <p:clrMapOvr>
    <a:masterClrMapping/>
  </p:clrMapOvr>
  <p:transition xmlns:p14="http://schemas.microsoft.com/office/powerpoint/2010/main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Demonstra o comportamento de sua aplicação em tempo de </a:t>
            </a:r>
            <a:r>
              <a:rPr lang="pt-BR" dirty="0" smtClean="0"/>
              <a:t>execução</a:t>
            </a:r>
          </a:p>
          <a:p>
            <a:pPr lvl="1"/>
            <a:r>
              <a:rPr lang="pt-BR" dirty="0" smtClean="0"/>
              <a:t>Tamanho </a:t>
            </a:r>
            <a:r>
              <a:rPr lang="pt-BR" dirty="0"/>
              <a:t>do </a:t>
            </a:r>
            <a:r>
              <a:rPr lang="pt-BR" dirty="0" err="1"/>
              <a:t>heap</a:t>
            </a:r>
            <a:r>
              <a:rPr lang="pt-BR" dirty="0"/>
              <a:t> de memória, </a:t>
            </a:r>
            <a:endParaRPr lang="pt-BR" dirty="0" smtClean="0"/>
          </a:p>
          <a:p>
            <a:pPr lvl="1"/>
            <a:r>
              <a:rPr lang="pt-BR" dirty="0" smtClean="0"/>
              <a:t>Estatísticas </a:t>
            </a:r>
            <a:r>
              <a:rPr lang="pt-BR" dirty="0"/>
              <a:t>do </a:t>
            </a:r>
            <a:r>
              <a:rPr lang="pt-BR" dirty="0" smtClean="0"/>
              <a:t>GC</a:t>
            </a:r>
          </a:p>
          <a:p>
            <a:pPr lvl="1"/>
            <a:r>
              <a:rPr lang="en-US" dirty="0" smtClean="0"/>
              <a:t>Dados </a:t>
            </a:r>
            <a:r>
              <a:rPr lang="en-US" dirty="0"/>
              <a:t>de </a:t>
            </a:r>
            <a:r>
              <a:rPr lang="en-US" dirty="0" err="1" smtClean="0"/>
              <a:t>threas</a:t>
            </a:r>
            <a:endParaRPr lang="en-US" dirty="0"/>
          </a:p>
          <a:p>
            <a:pPr lvl="1"/>
            <a:r>
              <a:rPr lang="pt-BR" dirty="0" smtClean="0"/>
              <a:t>Tempo </a:t>
            </a:r>
            <a:r>
              <a:rPr lang="pt-BR" dirty="0"/>
              <a:t>em que cada método utiliza a </a:t>
            </a:r>
            <a:r>
              <a:rPr lang="pt-BR" dirty="0" smtClean="0"/>
              <a:t>CPU</a:t>
            </a:r>
            <a:endParaRPr lang="pt-BR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/>
              <a:t>NetBeans </a:t>
            </a:r>
            <a:r>
              <a:rPr lang="en-US" dirty="0"/>
              <a:t>Profiler</a:t>
            </a:r>
          </a:p>
        </p:txBody>
      </p:sp>
    </p:spTree>
    <p:extLst>
      <p:ext uri="{BB962C8B-B14F-4D97-AF65-F5344CB8AC3E}">
        <p14:creationId xmlns:p14="http://schemas.microsoft.com/office/powerpoint/2010/main" val="23032741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80"/>
            <a:ext cx="9144000" cy="586030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23928" y="116632"/>
            <a:ext cx="4968552" cy="1143000"/>
          </a:xfrm>
        </p:spPr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</a:t>
            </a:r>
            <a:r>
              <a:rPr lang="en-US" dirty="0"/>
              <a:t>Profiler</a:t>
            </a:r>
          </a:p>
        </p:txBody>
      </p:sp>
    </p:spTree>
    <p:extLst>
      <p:ext uri="{BB962C8B-B14F-4D97-AF65-F5344CB8AC3E}">
        <p14:creationId xmlns:p14="http://schemas.microsoft.com/office/powerpoint/2010/main" val="3224095451"/>
      </p:ext>
    </p:extLst>
  </p:cSld>
  <p:clrMapOvr>
    <a:masterClrMapping/>
  </p:clrMapOvr>
  <p:transition xmlns:p14="http://schemas.microsoft.com/office/powerpoint/2010/main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129" b="1412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</a:t>
            </a:r>
            <a:r>
              <a:rPr lang="en-US" dirty="0"/>
              <a:t>Profiler</a:t>
            </a:r>
          </a:p>
        </p:txBody>
      </p:sp>
    </p:spTree>
    <p:extLst>
      <p:ext uri="{BB962C8B-B14F-4D97-AF65-F5344CB8AC3E}">
        <p14:creationId xmlns:p14="http://schemas.microsoft.com/office/powerpoint/2010/main" val="427214533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129" b="1412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</a:t>
            </a:r>
            <a:r>
              <a:rPr lang="en-US" dirty="0"/>
              <a:t>Profiler</a:t>
            </a:r>
          </a:p>
        </p:txBody>
      </p:sp>
    </p:spTree>
    <p:extLst>
      <p:ext uri="{BB962C8B-B14F-4D97-AF65-F5344CB8AC3E}">
        <p14:creationId xmlns:p14="http://schemas.microsoft.com/office/powerpoint/2010/main" val="20487885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129" b="1412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</a:t>
            </a:r>
            <a:r>
              <a:rPr lang="en-US" dirty="0"/>
              <a:t>Profiler</a:t>
            </a:r>
          </a:p>
        </p:txBody>
      </p:sp>
    </p:spTree>
    <p:extLst>
      <p:ext uri="{BB962C8B-B14F-4D97-AF65-F5344CB8AC3E}">
        <p14:creationId xmlns:p14="http://schemas.microsoft.com/office/powerpoint/2010/main" val="2136795390"/>
      </p:ext>
    </p:extLst>
  </p:cSld>
  <p:clrMapOvr>
    <a:masterClrMapping/>
  </p:clrMapOvr>
  <p:transition xmlns:p14="http://schemas.microsoft.com/office/powerpoint/2010/main">
    <p:fade/>
  </p:transition>
</p:sld>
</file>

<file path=ppt/theme/theme1.xml><?xml version="1.0" encoding="utf-8"?>
<a:theme xmlns:a="http://schemas.openxmlformats.org/drawingml/2006/main" name="Templat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Solstício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6511</TotalTime>
  <Words>226</Words>
  <Application>Microsoft Macintosh PowerPoint</Application>
  <PresentationFormat>On-screen Show (4:3)</PresentationFormat>
  <Paragraphs>58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Template</vt:lpstr>
      <vt:lpstr>PowerPoint Presentation</vt:lpstr>
      <vt:lpstr>Profiler</vt:lpstr>
      <vt:lpstr>Problemas Comuns</vt:lpstr>
      <vt:lpstr>Ferramentas de Profiling</vt:lpstr>
      <vt:lpstr>NetBeans Profiler</vt:lpstr>
      <vt:lpstr>NetBeans Profiler</vt:lpstr>
      <vt:lpstr>NetBeans Profiler</vt:lpstr>
      <vt:lpstr>NetBeans Profiler</vt:lpstr>
      <vt:lpstr>NetBeans Profiler</vt:lpstr>
      <vt:lpstr>NetBeans Profiler</vt:lpstr>
      <vt:lpstr>NetBeans Profiler</vt:lpstr>
      <vt:lpstr>NetBeans Profiler</vt:lpstr>
      <vt:lpstr>NetBeans Profiler</vt:lpstr>
      <vt:lpstr>NetBeans Profiler</vt:lpstr>
      <vt:lpstr>NetBeans Profiler</vt:lpstr>
      <vt:lpstr>Arquitetura</vt:lpstr>
      <vt:lpstr>Monitoramento de Threads</vt:lpstr>
      <vt:lpstr>Monitoramento de Telemetria da VM</vt:lpstr>
      <vt:lpstr>CPU Profiling</vt:lpstr>
      <vt:lpstr>Profiling de Memória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Edgard</dc:creator>
  <cp:lastModifiedBy>Edgard  Cardoso</cp:lastModifiedBy>
  <cp:revision>116</cp:revision>
  <dcterms:created xsi:type="dcterms:W3CDTF">2009-06-01T13:15:43Z</dcterms:created>
  <dcterms:modified xsi:type="dcterms:W3CDTF">2013-05-22T23:06:55Z</dcterms:modified>
</cp:coreProperties>
</file>

<file path=docProps/thumbnail.jpeg>
</file>